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36009263" cy="51206400"/>
  <p:notesSz cx="6858000" cy="9144000"/>
  <p:defaultTextStyle>
    <a:defPPr>
      <a:defRPr lang="en-US"/>
    </a:defPPr>
    <a:lvl1pPr marL="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1pPr>
    <a:lvl2pPr marL="249353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2pPr>
    <a:lvl3pPr marL="4987069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3pPr>
    <a:lvl4pPr marL="7480604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4pPr>
    <a:lvl5pPr marL="9974137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5pPr>
    <a:lvl6pPr marL="12467671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9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1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C91"/>
    <a:srgbClr val="F4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5187"/>
  </p:normalViewPr>
  <p:slideViewPr>
    <p:cSldViewPr snapToGrid="0" snapToObjects="1">
      <p:cViewPr>
        <p:scale>
          <a:sx n="25" d="100"/>
          <a:sy n="25" d="100"/>
        </p:scale>
        <p:origin x="432" y="-3936"/>
      </p:cViewPr>
      <p:guideLst>
        <p:guide orient="horz" pos="16128"/>
        <p:guide pos="11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5/23/19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3150" y="1143000"/>
            <a:ext cx="2171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493535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987069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7480604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974137" algn="l" defTabSz="4987069" rtl="0" eaLnBrk="1" latinLnBrk="0" hangingPunct="1">
      <a:defRPr sz="6545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2467671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6pPr>
    <a:lvl7pPr marL="14961206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7pPr>
    <a:lvl8pPr marL="17454740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8pPr>
    <a:lvl9pPr marL="19948275" algn="l" defTabSz="4987069" rtl="0" eaLnBrk="1" latinLnBrk="0" hangingPunct="1">
      <a:defRPr sz="654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695" y="8380311"/>
            <a:ext cx="30607874" cy="17827413"/>
          </a:xfrm>
        </p:spPr>
        <p:txBody>
          <a:bodyPr anchor="b"/>
          <a:lstStyle>
            <a:lvl1pPr algn="ctr"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1158" y="26895217"/>
            <a:ext cx="27006947" cy="12363023"/>
          </a:xfrm>
        </p:spPr>
        <p:txBody>
          <a:bodyPr/>
          <a:lstStyle>
            <a:lvl1pPr marL="0" indent="0" algn="ctr">
              <a:buNone/>
              <a:defRPr sz="9451"/>
            </a:lvl1pPr>
            <a:lvl2pPr marL="1800454" indent="0" algn="ctr">
              <a:buNone/>
              <a:defRPr sz="7876"/>
            </a:lvl2pPr>
            <a:lvl3pPr marL="3600907" indent="0" algn="ctr">
              <a:buNone/>
              <a:defRPr sz="7088"/>
            </a:lvl3pPr>
            <a:lvl4pPr marL="5401361" indent="0" algn="ctr">
              <a:buNone/>
              <a:defRPr sz="6301"/>
            </a:lvl4pPr>
            <a:lvl5pPr marL="7201814" indent="0" algn="ctr">
              <a:buNone/>
              <a:defRPr sz="6301"/>
            </a:lvl5pPr>
            <a:lvl6pPr marL="9002268" indent="0" algn="ctr">
              <a:buNone/>
              <a:defRPr sz="6301"/>
            </a:lvl6pPr>
            <a:lvl7pPr marL="10802722" indent="0" algn="ctr">
              <a:buNone/>
              <a:defRPr sz="6301"/>
            </a:lvl7pPr>
            <a:lvl8pPr marL="12603175" indent="0" algn="ctr">
              <a:buNone/>
              <a:defRPr sz="6301"/>
            </a:lvl8pPr>
            <a:lvl9pPr marL="14403629" indent="0" algn="ctr">
              <a:buNone/>
              <a:defRPr sz="630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9131" y="2726267"/>
            <a:ext cx="7764497" cy="433950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639" y="2726267"/>
            <a:ext cx="22843376" cy="433950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884" y="12766055"/>
            <a:ext cx="31057989" cy="21300436"/>
          </a:xfrm>
        </p:spPr>
        <p:txBody>
          <a:bodyPr anchor="b"/>
          <a:lstStyle>
            <a:lvl1pPr>
              <a:defRPr sz="236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884" y="34268002"/>
            <a:ext cx="31057989" cy="11201396"/>
          </a:xfrm>
        </p:spPr>
        <p:txBody>
          <a:bodyPr/>
          <a:lstStyle>
            <a:lvl1pPr marL="0" indent="0">
              <a:buNone/>
              <a:defRPr sz="9451">
                <a:solidFill>
                  <a:schemeClr val="tx1"/>
                </a:solidFill>
              </a:defRPr>
            </a:lvl1pPr>
            <a:lvl2pPr marL="1800454" indent="0">
              <a:buNone/>
              <a:defRPr sz="7876">
                <a:solidFill>
                  <a:schemeClr val="tx1">
                    <a:tint val="75000"/>
                  </a:schemeClr>
                </a:solidFill>
              </a:defRPr>
            </a:lvl2pPr>
            <a:lvl3pPr marL="3600907" indent="0">
              <a:buNone/>
              <a:defRPr sz="7088">
                <a:solidFill>
                  <a:schemeClr val="tx1">
                    <a:tint val="75000"/>
                  </a:schemeClr>
                </a:solidFill>
              </a:defRPr>
            </a:lvl3pPr>
            <a:lvl4pPr marL="5401361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4pPr>
            <a:lvl5pPr marL="7201814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5pPr>
            <a:lvl6pPr marL="9002268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6pPr>
            <a:lvl7pPr marL="10802722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7pPr>
            <a:lvl8pPr marL="12603175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8pPr>
            <a:lvl9pPr marL="14403629" indent="0">
              <a:buNone/>
              <a:defRPr sz="63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637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9689" y="13631334"/>
            <a:ext cx="15303937" cy="324899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2726278"/>
            <a:ext cx="31057989" cy="9897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331" y="12552684"/>
            <a:ext cx="15233604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331" y="18704560"/>
            <a:ext cx="15233604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9691" y="12552684"/>
            <a:ext cx="15308627" cy="6151876"/>
          </a:xfrm>
        </p:spPr>
        <p:txBody>
          <a:bodyPr anchor="b"/>
          <a:lstStyle>
            <a:lvl1pPr marL="0" indent="0">
              <a:buNone/>
              <a:defRPr sz="9451" b="1"/>
            </a:lvl1pPr>
            <a:lvl2pPr marL="1800454" indent="0">
              <a:buNone/>
              <a:defRPr sz="7876" b="1"/>
            </a:lvl2pPr>
            <a:lvl3pPr marL="3600907" indent="0">
              <a:buNone/>
              <a:defRPr sz="7088" b="1"/>
            </a:lvl3pPr>
            <a:lvl4pPr marL="5401361" indent="0">
              <a:buNone/>
              <a:defRPr sz="6301" b="1"/>
            </a:lvl4pPr>
            <a:lvl5pPr marL="7201814" indent="0">
              <a:buNone/>
              <a:defRPr sz="6301" b="1"/>
            </a:lvl5pPr>
            <a:lvl6pPr marL="9002268" indent="0">
              <a:buNone/>
              <a:defRPr sz="6301" b="1"/>
            </a:lvl6pPr>
            <a:lvl7pPr marL="10802722" indent="0">
              <a:buNone/>
              <a:defRPr sz="6301" b="1"/>
            </a:lvl7pPr>
            <a:lvl8pPr marL="12603175" indent="0">
              <a:buNone/>
              <a:defRPr sz="6301" b="1"/>
            </a:lvl8pPr>
            <a:lvl9pPr marL="14403629" indent="0">
              <a:buNone/>
              <a:defRPr sz="630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9691" y="18704560"/>
            <a:ext cx="15308627" cy="275115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8627" y="7372785"/>
            <a:ext cx="18229689" cy="36389733"/>
          </a:xfrm>
        </p:spPr>
        <p:txBody>
          <a:bodyPr/>
          <a:lstStyle>
            <a:lvl1pPr>
              <a:defRPr sz="12602"/>
            </a:lvl1pPr>
            <a:lvl2pPr>
              <a:defRPr sz="11026"/>
            </a:lvl2pPr>
            <a:lvl3pPr>
              <a:defRPr sz="9451"/>
            </a:lvl3pPr>
            <a:lvl4pPr>
              <a:defRPr sz="7876"/>
            </a:lvl4pPr>
            <a:lvl5pPr>
              <a:defRPr sz="7876"/>
            </a:lvl5pPr>
            <a:lvl6pPr>
              <a:defRPr sz="7876"/>
            </a:lvl6pPr>
            <a:lvl7pPr>
              <a:defRPr sz="7876"/>
            </a:lvl7pPr>
            <a:lvl8pPr>
              <a:defRPr sz="7876"/>
            </a:lvl8pPr>
            <a:lvl9pPr>
              <a:defRPr sz="78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327" y="3413760"/>
            <a:ext cx="11613925" cy="11948160"/>
          </a:xfrm>
        </p:spPr>
        <p:txBody>
          <a:bodyPr anchor="b"/>
          <a:lstStyle>
            <a:lvl1pPr>
              <a:defRPr sz="1260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8627" y="7372785"/>
            <a:ext cx="18229689" cy="36389733"/>
          </a:xfrm>
        </p:spPr>
        <p:txBody>
          <a:bodyPr anchor="t"/>
          <a:lstStyle>
            <a:lvl1pPr marL="0" indent="0">
              <a:buNone/>
              <a:defRPr sz="12602"/>
            </a:lvl1pPr>
            <a:lvl2pPr marL="1800454" indent="0">
              <a:buNone/>
              <a:defRPr sz="11026"/>
            </a:lvl2pPr>
            <a:lvl3pPr marL="3600907" indent="0">
              <a:buNone/>
              <a:defRPr sz="9451"/>
            </a:lvl3pPr>
            <a:lvl4pPr marL="5401361" indent="0">
              <a:buNone/>
              <a:defRPr sz="7876"/>
            </a:lvl4pPr>
            <a:lvl5pPr marL="7201814" indent="0">
              <a:buNone/>
              <a:defRPr sz="7876"/>
            </a:lvl5pPr>
            <a:lvl6pPr marL="9002268" indent="0">
              <a:buNone/>
              <a:defRPr sz="7876"/>
            </a:lvl6pPr>
            <a:lvl7pPr marL="10802722" indent="0">
              <a:buNone/>
              <a:defRPr sz="7876"/>
            </a:lvl7pPr>
            <a:lvl8pPr marL="12603175" indent="0">
              <a:buNone/>
              <a:defRPr sz="7876"/>
            </a:lvl8pPr>
            <a:lvl9pPr marL="14403629" indent="0">
              <a:buNone/>
              <a:defRPr sz="7876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327" y="15361920"/>
            <a:ext cx="11613925" cy="28459857"/>
          </a:xfrm>
        </p:spPr>
        <p:txBody>
          <a:bodyPr/>
          <a:lstStyle>
            <a:lvl1pPr marL="0" indent="0">
              <a:buNone/>
              <a:defRPr sz="6301"/>
            </a:lvl1pPr>
            <a:lvl2pPr marL="1800454" indent="0">
              <a:buNone/>
              <a:defRPr sz="5513"/>
            </a:lvl2pPr>
            <a:lvl3pPr marL="3600907" indent="0">
              <a:buNone/>
              <a:defRPr sz="4726"/>
            </a:lvl3pPr>
            <a:lvl4pPr marL="5401361" indent="0">
              <a:buNone/>
              <a:defRPr sz="3938"/>
            </a:lvl4pPr>
            <a:lvl5pPr marL="7201814" indent="0">
              <a:buNone/>
              <a:defRPr sz="3938"/>
            </a:lvl5pPr>
            <a:lvl6pPr marL="9002268" indent="0">
              <a:buNone/>
              <a:defRPr sz="3938"/>
            </a:lvl6pPr>
            <a:lvl7pPr marL="10802722" indent="0">
              <a:buNone/>
              <a:defRPr sz="3938"/>
            </a:lvl7pPr>
            <a:lvl8pPr marL="12603175" indent="0">
              <a:buNone/>
              <a:defRPr sz="3938"/>
            </a:lvl8pPr>
            <a:lvl9pPr marL="14403629" indent="0">
              <a:buNone/>
              <a:defRPr sz="39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637" y="2726278"/>
            <a:ext cx="31057989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637" y="13631334"/>
            <a:ext cx="31057989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637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1E7E29F2-E3C8-5E49-A298-BDC95579A23C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069" y="47460758"/>
            <a:ext cx="12153126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31542" y="47460758"/>
            <a:ext cx="810208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6" b="0" i="0">
                <a:solidFill>
                  <a:schemeClr val="tx1">
                    <a:tint val="75000"/>
                  </a:schemeClr>
                </a:solidFill>
                <a:latin typeface="Didot Regular" charset="0"/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8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600907" rtl="0" eaLnBrk="1" latinLnBrk="0" hangingPunct="1">
        <a:lnSpc>
          <a:spcPct val="90000"/>
        </a:lnSpc>
        <a:spcBef>
          <a:spcPct val="0"/>
        </a:spcBef>
        <a:buNone/>
        <a:defRPr sz="173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27" indent="-900227" algn="l" defTabSz="3600907" rtl="0" eaLnBrk="1" latinLnBrk="0" hangingPunct="1">
        <a:lnSpc>
          <a:spcPct val="90000"/>
        </a:lnSpc>
        <a:spcBef>
          <a:spcPts val="3938"/>
        </a:spcBef>
        <a:buFont typeface="Arial" panose="020B0604020202020204" pitchFamily="34" charset="0"/>
        <a:buChar char="•"/>
        <a:defRPr sz="11026" b="0" i="0" kern="1200">
          <a:solidFill>
            <a:schemeClr val="tx1"/>
          </a:solidFill>
          <a:latin typeface="Didot Regular" charset="0"/>
          <a:ea typeface="+mn-ea"/>
          <a:cs typeface="+mn-cs"/>
        </a:defRPr>
      </a:lvl1pPr>
      <a:lvl2pPr marL="2700680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9451" b="0" i="0" kern="1200">
          <a:solidFill>
            <a:schemeClr val="tx1"/>
          </a:solidFill>
          <a:latin typeface="Didot Regular" charset="0"/>
          <a:ea typeface="+mn-ea"/>
          <a:cs typeface="+mn-cs"/>
        </a:defRPr>
      </a:lvl2pPr>
      <a:lvl3pPr marL="4501134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876" b="0" i="0" kern="1200">
          <a:solidFill>
            <a:schemeClr val="tx1"/>
          </a:solidFill>
          <a:latin typeface="Didot Regular" charset="0"/>
          <a:ea typeface="+mn-ea"/>
          <a:cs typeface="+mn-cs"/>
        </a:defRPr>
      </a:lvl3pPr>
      <a:lvl4pPr marL="630158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4pPr>
      <a:lvl5pPr marL="8102041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b="0" i="0" kern="1200">
          <a:solidFill>
            <a:schemeClr val="tx1"/>
          </a:solidFill>
          <a:latin typeface="Didot Regular" charset="0"/>
          <a:ea typeface="+mn-ea"/>
          <a:cs typeface="+mn-cs"/>
        </a:defRPr>
      </a:lvl5pPr>
      <a:lvl6pPr marL="9902495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48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2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56" indent="-900227" algn="l" defTabSz="3600907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2pPr>
      <a:lvl3pPr marL="3600907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1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4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5pPr>
      <a:lvl6pPr marL="9002268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2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75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29" algn="l" defTabSz="3600907" rtl="0" eaLnBrk="1" latinLnBrk="0" hangingPunct="1">
        <a:defRPr sz="70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281" y="20828000"/>
            <a:ext cx="12712700" cy="9550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143081" y="18923000"/>
            <a:ext cx="7010400" cy="47921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612731" y="25425399"/>
            <a:ext cx="7010400" cy="52562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08381" y="25425400"/>
            <a:ext cx="7010400" cy="6019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855781" y="18923000"/>
            <a:ext cx="7010400" cy="4800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610556" y="30471274"/>
            <a:ext cx="7010400" cy="381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50658" y="25586204"/>
            <a:ext cx="47258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Image-Based</a:t>
            </a:r>
            <a:br>
              <a:rPr lang="en-US" sz="6000" b="1" dirty="0" smtClean="0"/>
            </a:br>
            <a:r>
              <a:rPr lang="en-US" sz="6000" b="1" dirty="0" smtClean="0"/>
              <a:t>Meta-Analysis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90560" y="25586204"/>
            <a:ext cx="5854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Coordinate-Based</a:t>
            </a:r>
            <a:br>
              <a:rPr lang="en-US" sz="6000" b="1" dirty="0" smtClean="0"/>
            </a:br>
            <a:r>
              <a:rPr lang="en-US" sz="6000" b="1" dirty="0" smtClean="0"/>
              <a:t>Meta-Analysis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235557" y="31406778"/>
            <a:ext cx="35381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Functional</a:t>
            </a:r>
            <a:br>
              <a:rPr lang="en-US" sz="6000" b="1" dirty="0" smtClean="0"/>
            </a:br>
            <a:r>
              <a:rPr lang="en-US" sz="6000" b="1" dirty="0" smtClean="0"/>
              <a:t>Decoding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649679" y="19168502"/>
            <a:ext cx="34226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Database</a:t>
            </a:r>
            <a:br>
              <a:rPr lang="en-US" sz="6000" b="1" dirty="0" smtClean="0"/>
            </a:br>
            <a:r>
              <a:rPr lang="en-US" sz="6000" b="1" dirty="0" smtClean="0"/>
              <a:t>Extraction</a:t>
            </a:r>
            <a:endParaRPr lang="en-US" sz="6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751287" y="19168502"/>
            <a:ext cx="37939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Automated</a:t>
            </a:r>
            <a:br>
              <a:rPr lang="en-US" sz="6000" b="1" dirty="0" smtClean="0"/>
            </a:br>
            <a:r>
              <a:rPr lang="en-US" sz="6000" b="1" dirty="0" smtClean="0"/>
              <a:t>Annotation</a:t>
            </a:r>
            <a:endParaRPr lang="en-US" sz="6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579" y="21057649"/>
            <a:ext cx="3111500" cy="17093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256579" y="22284728"/>
            <a:ext cx="33248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 smtClean="0">
                <a:solidFill>
                  <a:schemeClr val="bg2">
                    <a:lumMod val="50000"/>
                  </a:schemeClr>
                </a:solidFill>
              </a:rPr>
              <a:t>brain</a:t>
            </a:r>
            <a:r>
              <a:rPr lang="en-US" sz="6000" b="1" dirty="0" err="1" smtClean="0">
                <a:solidFill>
                  <a:srgbClr val="FFC000"/>
                </a:solidFill>
              </a:rPr>
              <a:t>spell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351" y="22124041"/>
            <a:ext cx="1340777" cy="14414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81400" y="21140795"/>
            <a:ext cx="31386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neurosynth</a:t>
            </a:r>
            <a:endParaRPr lang="en-US" sz="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2692623" y="27785774"/>
            <a:ext cx="38532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/>
              <a:t>Stouffer’s</a:t>
            </a:r>
            <a:br>
              <a:rPr lang="en-US" sz="5000" dirty="0" smtClean="0"/>
            </a:br>
            <a:r>
              <a:rPr lang="en-US" sz="5000" dirty="0" smtClean="0"/>
              <a:t>Meta-Analysis</a:t>
            </a:r>
            <a:endParaRPr lang="en-US" sz="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6939805" y="27785774"/>
            <a:ext cx="25186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/>
              <a:t>MFX/FFX</a:t>
            </a:r>
            <a:br>
              <a:rPr lang="en-US" sz="5000" dirty="0" smtClean="0"/>
            </a:br>
            <a:r>
              <a:rPr lang="en-US" sz="5000" dirty="0" smtClean="0"/>
              <a:t>GLM</a:t>
            </a:r>
            <a:endParaRPr lang="en-US" sz="5000" dirty="0"/>
          </a:p>
        </p:txBody>
      </p:sp>
      <p:sp>
        <p:nvSpPr>
          <p:cNvPr id="23" name="TextBox 22"/>
          <p:cNvSpPr txBox="1"/>
          <p:nvPr/>
        </p:nvSpPr>
        <p:spPr>
          <a:xfrm>
            <a:off x="24430075" y="29452466"/>
            <a:ext cx="34413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/>
              <a:t>Contrast</a:t>
            </a:r>
            <a:br>
              <a:rPr lang="en-US" sz="5000" dirty="0" smtClean="0"/>
            </a:br>
            <a:r>
              <a:rPr lang="en-US" sz="5000" dirty="0" smtClean="0"/>
              <a:t>Permutation</a:t>
            </a:r>
            <a:endParaRPr lang="en-US" sz="5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686" y="20936044"/>
            <a:ext cx="3078957" cy="10665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422219" y="21131273"/>
            <a:ext cx="19223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CogPO</a:t>
            </a:r>
            <a:endParaRPr lang="en-US" sz="5000" dirty="0"/>
          </a:p>
        </p:txBody>
      </p:sp>
      <p:sp>
        <p:nvSpPr>
          <p:cNvPr id="26" name="TextBox 25"/>
          <p:cNvSpPr txBox="1"/>
          <p:nvPr/>
        </p:nvSpPr>
        <p:spPr>
          <a:xfrm>
            <a:off x="8485829" y="22444149"/>
            <a:ext cx="19550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GCLDA</a:t>
            </a:r>
            <a:endParaRPr lang="en-US" sz="5000" dirty="0"/>
          </a:p>
        </p:txBody>
      </p:sp>
      <p:sp>
        <p:nvSpPr>
          <p:cNvPr id="27" name="TextBox 26"/>
          <p:cNvSpPr txBox="1"/>
          <p:nvPr/>
        </p:nvSpPr>
        <p:spPr>
          <a:xfrm>
            <a:off x="11860136" y="22361672"/>
            <a:ext cx="1209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LDA</a:t>
            </a:r>
            <a:endParaRPr lang="en-US" sz="5000" dirty="0"/>
          </a:p>
        </p:txBody>
      </p:sp>
      <p:sp>
        <p:nvSpPr>
          <p:cNvPr id="28" name="TextBox 27"/>
          <p:cNvSpPr txBox="1"/>
          <p:nvPr/>
        </p:nvSpPr>
        <p:spPr>
          <a:xfrm>
            <a:off x="7214088" y="29065090"/>
            <a:ext cx="18219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MKDA</a:t>
            </a:r>
            <a:endParaRPr lang="en-US" sz="5000" dirty="0"/>
          </a:p>
        </p:txBody>
      </p:sp>
      <p:sp>
        <p:nvSpPr>
          <p:cNvPr id="30" name="TextBox 29"/>
          <p:cNvSpPr txBox="1"/>
          <p:nvPr/>
        </p:nvSpPr>
        <p:spPr>
          <a:xfrm>
            <a:off x="11361111" y="27627709"/>
            <a:ext cx="11368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ALE</a:t>
            </a:r>
            <a:endParaRPr lang="en-US" sz="5000" dirty="0"/>
          </a:p>
        </p:txBody>
      </p:sp>
      <p:sp>
        <p:nvSpPr>
          <p:cNvPr id="31" name="TextBox 30"/>
          <p:cNvSpPr txBox="1"/>
          <p:nvPr/>
        </p:nvSpPr>
        <p:spPr>
          <a:xfrm>
            <a:off x="9449861" y="28680369"/>
            <a:ext cx="36199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/>
              <a:t>Model-based</a:t>
            </a:r>
            <a:br>
              <a:rPr lang="en-US" sz="5000" dirty="0" smtClean="0"/>
            </a:br>
            <a:r>
              <a:rPr lang="en-US" sz="5000" dirty="0" smtClean="0"/>
              <a:t>methods</a:t>
            </a:r>
            <a:endParaRPr lang="en-US" sz="5000" dirty="0"/>
          </a:p>
        </p:txBody>
      </p:sp>
      <p:sp>
        <p:nvSpPr>
          <p:cNvPr id="32" name="TextBox 31"/>
          <p:cNvSpPr txBox="1"/>
          <p:nvPr/>
        </p:nvSpPr>
        <p:spPr>
          <a:xfrm>
            <a:off x="6810141" y="27627709"/>
            <a:ext cx="34143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peaks2maps</a:t>
            </a:r>
            <a:endParaRPr lang="en-US" sz="5000" dirty="0"/>
          </a:p>
        </p:txBody>
      </p:sp>
      <p:sp>
        <p:nvSpPr>
          <p:cNvPr id="33" name="Rectangle 32"/>
          <p:cNvSpPr/>
          <p:nvPr/>
        </p:nvSpPr>
        <p:spPr>
          <a:xfrm>
            <a:off x="15116729" y="28840058"/>
            <a:ext cx="5769529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0" dirty="0">
                <a:solidFill>
                  <a:srgbClr val="662C91"/>
                </a:solidFill>
                <a:latin typeface="Baskerville" charset="0"/>
                <a:ea typeface="Baskerville" charset="0"/>
                <a:cs typeface="Baskerville" charset="0"/>
              </a:rPr>
              <a:t>NiMARE</a:t>
            </a:r>
          </a:p>
        </p:txBody>
      </p:sp>
    </p:spTree>
    <p:extLst>
      <p:ext uri="{BB962C8B-B14F-4D97-AF65-F5344CB8AC3E}">
        <p14:creationId xmlns:p14="http://schemas.microsoft.com/office/powerpoint/2010/main" val="126406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31" y="28244800"/>
            <a:ext cx="21898769" cy="144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51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18</Words>
  <Application>Microsoft Macintosh PowerPoint</Application>
  <PresentationFormat>Custom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Baskerville</vt:lpstr>
      <vt:lpstr>Calibri</vt:lpstr>
      <vt:lpstr>Calibri Light</vt:lpstr>
      <vt:lpstr>Didot Regular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69</cp:revision>
  <cp:lastPrinted>2019-05-22T17:10:51Z</cp:lastPrinted>
  <dcterms:created xsi:type="dcterms:W3CDTF">2019-04-19T17:15:58Z</dcterms:created>
  <dcterms:modified xsi:type="dcterms:W3CDTF">2019-05-23T13:18:32Z</dcterms:modified>
</cp:coreProperties>
</file>